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0" r:id="rId6"/>
    <p:sldId id="259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42" autoAdjust="0"/>
    <p:restoredTop sz="67032" autoAdjust="0"/>
  </p:normalViewPr>
  <p:slideViewPr>
    <p:cSldViewPr snapToGrid="0">
      <p:cViewPr varScale="1">
        <p:scale>
          <a:sx n="103" d="100"/>
          <a:sy n="103" d="100"/>
        </p:scale>
        <p:origin x="238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image4.jp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CD8747-5C1B-45EF-B90E-F473D5BD4BCB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8E754A-F208-4138-BB4F-E8F0E4666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91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Changes from Telescopes seeing very dim to seeing very wide.</a:t>
            </a:r>
          </a:p>
          <a:p>
            <a:r>
              <a:rPr lang="en-US" dirty="0"/>
              <a:t>Left – Hubble Space Telescope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18GB/week average</a:t>
            </a:r>
          </a:p>
          <a:p>
            <a:r>
              <a:rPr lang="en-US" dirty="0"/>
              <a:t>LSST (https://astronomy.com/news/2017/12/the-lsst-and-big-data-science) and (https://www.lsst.org/about)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20TB processed and stored each night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Planned to deliver over 500 </a:t>
            </a:r>
            <a:r>
              <a:rPr lang="en-US" dirty="0" err="1"/>
              <a:t>PetaBytes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E754A-F208-4138-BB4F-E8F0E4666D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421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SDSS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Lots to look at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Most important features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1" dirty="0"/>
              <a:t>Each point is an observation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Each color is how far back in time we are looking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The further back we look, we are able to see more “creation” </a:t>
            </a:r>
            <a:r>
              <a:rPr lang="en-US" dirty="0">
                <a:sym typeface="Wingdings" panose="05000000000000000000" pitchFamily="2" charset="2"/>
              </a:rPr>
              <a:t> younger galaxies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Data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230 million objects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&gt;270 TB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E754A-F208-4138-BB4F-E8F0E4666D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310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8E754A-F208-4138-BB4F-E8F0E4666D2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94EE1-BEE7-33BF-FBBE-4C9106254B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762CDD-E71D-E9B0-A39E-E9706DAA1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F656A-38A1-AE3A-7286-E562B2A1C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AAF3C-1398-1373-AF5D-94D238B1B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E039F-0453-5360-ECF8-7879575A2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15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6603-2F73-6CDB-CF0F-9639B5CDC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27A15E-E3E0-054B-BE3F-235A62576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08CC7-D007-8839-3DA0-BE49DAD0E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CA008-C73C-A06E-6753-47113440A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5D14B-7137-C294-1D01-7BC23FD0A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821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AC2FD-EE29-3E86-F6A3-3DA50856DC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8C355E-1940-B9F1-8581-5E9239F54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2304F-3631-7AA8-D6E1-3D7A1275A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7E9E2-53AF-4608-C4F1-C73F5FC06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CD3E7-2D0B-1F49-3B8E-D7C1A83EA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93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1536D-104C-0AA0-55E4-24A765730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E5760-8EFF-78A9-E454-C9E2BAE81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2ED2A-4494-B68E-9FD0-931A572BA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8A3F4-D708-B639-7E2A-39AA619AF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DA58E-D99A-4362-2C5E-85AC8DC7F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113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0AC1A-0B16-4DC8-D570-37A0E38AB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1DA09-FFB5-6537-8B3C-C72435EA1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31B49-AC73-7498-4461-DEF336F12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2C238-E319-FA48-13AA-917470648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CA988-F359-8232-9454-A992F9BB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3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FC349-910C-A1B4-1BD3-9A04AB233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A5699-A016-A6BE-76DB-CFAF568694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881076-D571-AE9A-29C2-951C239C79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B6470D-15DA-7F0D-93C4-D64D25EA3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EBC01-C419-EF9B-55E8-8E51F72C6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B8850-7AA0-4D28-001C-94950BC5B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768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A8E1-B09D-84BF-EE68-9C4143D66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C885C-FBF8-4AB3-6339-FB3689F39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4BB564-81B6-D4DB-DE06-E9C26B1B4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BAFFC5-C5DE-DBBA-D3ED-8B39AFAB95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DEA8D-A49D-52A4-84E0-B6BB780F9A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01C3A1-6A90-A8AA-302D-39A398804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58A02B-A42E-4410-4E3E-A72F5968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594222-8F11-8F0C-5983-38904D020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15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921D0-B4B8-8878-0CC5-C65EDF675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F72F19-0689-B3C5-7AB6-03A34EA3B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20917C-26AC-EB20-8F4D-FF2ED167C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DD75CB-AC44-5D0D-6A4D-544BAEBED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46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0A848B-1ED0-2136-F807-3DF83AE12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19BFC9-87C5-BF73-CECB-864387C42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D8B7B9-A5D1-3AE6-BE6F-09533E538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440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E7678-ADD3-F1C6-A73F-3C5B72556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B0EA0-A346-5ABA-3E6D-BFBB4A2D1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C9B2AE-2D63-6535-DA88-8D1AD98D1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9F8556-811A-8231-D9B2-DE9C79581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65DFEB-C0D2-AA4E-7F29-71D2A6064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2FFACD-6E3B-70FF-F767-A8F278316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72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D3D95-97BC-2B6E-1E82-9CE03DBBA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D1C54-304A-5D50-D32E-D6E036274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1AFF3D-8327-EAEB-C164-38540CE7C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6F28E-3F5B-0661-32A3-BAEA1A59C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9FCBDA-7DB9-E1FF-8457-E1B13FB1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26864-B7AC-AA1E-F312-D6BED122B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120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CF8A40-65BF-D97A-1906-34EEF57C0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72872-CC3B-5AC3-F096-B8ABBEAD1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9BBD1-3820-63A6-6EC7-E714D102E6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1D4543-7E2C-496D-93CC-ED4E8D9697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43316-4419-F296-7C9B-B258B6C502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6DB24-7FAF-2451-D594-46EF3C4AB4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A9957-985E-49F3-A7EF-2A1FD3A900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582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 t="-31000" b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0367-427E-DA38-8EC3-67D37B3642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effectLst>
            <a:glow rad="63500">
              <a:srgbClr val="C00000">
                <a:alpha val="40000"/>
              </a:srgbClr>
            </a:glow>
          </a:effectLst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entury Gothic" panose="020B0502020202020204" pitchFamily="34" charset="0"/>
                <a:cs typeface="Helvetica" panose="020B0604020202020204" pitchFamily="34" charset="0"/>
              </a:rPr>
              <a:t>SDSS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ABCBAE-5423-AA8C-3FBE-6ADD5B40E1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Diego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McDonald</a:t>
            </a:r>
          </a:p>
        </p:txBody>
      </p:sp>
    </p:spTree>
    <p:extLst>
      <p:ext uri="{BB962C8B-B14F-4D97-AF65-F5344CB8AC3E}">
        <p14:creationId xmlns:p14="http://schemas.microsoft.com/office/powerpoint/2010/main" val="4256364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DCC32-E7D6-EE83-5334-01D26CAB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Statement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90A18F-E79F-B6CC-2DD1-50D53523B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990" y="1690688"/>
            <a:ext cx="4983810" cy="3747825"/>
          </a:xfrm>
          <a:prstGeom prst="rect">
            <a:avLst/>
          </a:prstGeom>
        </p:spPr>
      </p:pic>
      <p:pic>
        <p:nvPicPr>
          <p:cNvPr id="7" name="Picture 6" descr="A satellite in space&#10;&#10;Description automatically generated with medium confidence">
            <a:extLst>
              <a:ext uri="{FF2B5EF4-FFF2-40B4-BE49-F238E27FC236}">
                <a16:creationId xmlns:a16="http://schemas.microsoft.com/office/drawing/2014/main" id="{D4773FF3-9220-EFAE-B09A-DB3D10B281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49" y="1690687"/>
            <a:ext cx="4992162" cy="374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892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A027C-73E3-B120-A693-5B56AEE9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</a:t>
            </a: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E395F2DB-3D9C-3149-E8D4-B2BAB34F7F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687" y="1690688"/>
            <a:ext cx="8342626" cy="470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87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A3FA5-D216-6D39-7477-2BC89B7B2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4944B-E31F-0A1B-61E0-710700D01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00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58777-4C34-842E-69B9-F260860AD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52847-C53E-1565-0A44-AAF8BF32C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32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56C8E-1876-130A-520C-B09C70FD0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EA8C1-F976-A4C8-A4F7-F74DEFFBB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300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F64FC-FC9E-9142-686A-42AE3E86E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(Success or Failure)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88A48-8AA4-AE06-821F-C54C192E2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89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E77FD-A3FD-7E77-31DC-2A0383D5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51B3F-4CA0-F946-BE52-99236DFEC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901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128</Words>
  <Application>Microsoft Office PowerPoint</Application>
  <PresentationFormat>Widescreen</PresentationFormat>
  <Paragraphs>27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Helvetica</vt:lpstr>
      <vt:lpstr>Office Theme</vt:lpstr>
      <vt:lpstr>SDSS Classification</vt:lpstr>
      <vt:lpstr>Problem Statement</vt:lpstr>
      <vt:lpstr>Objective</vt:lpstr>
      <vt:lpstr>Datasets</vt:lpstr>
      <vt:lpstr>Block Diagram</vt:lpstr>
      <vt:lpstr>Methodology</vt:lpstr>
      <vt:lpstr>Baseline (Success or Failure)</vt:lpstr>
      <vt:lpstr>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SDSS Classification</dc:title>
  <dc:creator>Diego McDonald</dc:creator>
  <cp:lastModifiedBy>Diego McDonald</cp:lastModifiedBy>
  <cp:revision>10</cp:revision>
  <dcterms:created xsi:type="dcterms:W3CDTF">2023-03-05T21:56:20Z</dcterms:created>
  <dcterms:modified xsi:type="dcterms:W3CDTF">2023-03-06T08:15:26Z</dcterms:modified>
</cp:coreProperties>
</file>

<file path=docProps/thumbnail.jpeg>
</file>